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22648" y="56905"/>
            <a:ext cx="8274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fr-FR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Une boîte à outils pour la mise en œuvre de la didactique intégrée dans l’éducation aux langues 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close-up of a person's face&#10;&#10;AI-generated content may be incorrect.">
            <a:extLst>
              <a:ext uri="{FF2B5EF4-FFF2-40B4-BE49-F238E27FC236}">
                <a16:creationId xmlns:a16="http://schemas.microsoft.com/office/drawing/2014/main" id="{66BC5C73-038C-251F-3215-9C0AFD7499E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09" y="107844"/>
            <a:ext cx="2222198" cy="8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36</cp:revision>
  <dcterms:created xsi:type="dcterms:W3CDTF">2024-02-06T15:43:11Z</dcterms:created>
  <dcterms:modified xsi:type="dcterms:W3CDTF">2025-02-19T15:28:38Z</dcterms:modified>
</cp:coreProperties>
</file>